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75" r:id="rId5"/>
    <p:sldId id="276" r:id="rId6"/>
    <p:sldId id="277" r:id="rId7"/>
    <p:sldId id="278" r:id="rId8"/>
    <p:sldId id="279" r:id="rId9"/>
    <p:sldId id="264" r:id="rId10"/>
    <p:sldId id="265" r:id="rId11"/>
    <p:sldId id="266" r:id="rId12"/>
    <p:sldId id="267" r:id="rId13"/>
    <p:sldId id="274" r:id="rId14"/>
    <p:sldId id="280" r:id="rId15"/>
    <p:sldId id="281" r:id="rId16"/>
    <p:sldId id="282" r:id="rId17"/>
    <p:sldId id="283" r:id="rId18"/>
    <p:sldId id="284" r:id="rId19"/>
    <p:sldId id="285" r:id="rId20"/>
    <p:sldId id="28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94CF94-951C-4BE8-A09D-88A9DFFBC841}" v="5" dt="2022-09-09T21:07:00.9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2" autoAdjust="0"/>
    <p:restoredTop sz="86398" autoAdjust="0"/>
  </p:normalViewPr>
  <p:slideViewPr>
    <p:cSldViewPr>
      <p:cViewPr varScale="1">
        <p:scale>
          <a:sx n="94" d="100"/>
          <a:sy n="94" d="100"/>
        </p:scale>
        <p:origin x="7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2394CF94-951C-4BE8-A09D-88A9DFFBC841}"/>
    <pc:docChg chg="custSel modSld">
      <pc:chgData name="Rick Ellis" userId="34733777bcd88155" providerId="LiveId" clId="{2394CF94-951C-4BE8-A09D-88A9DFFBC841}" dt="2022-09-09T21:07:13.674" v="24" actId="478"/>
      <pc:docMkLst>
        <pc:docMk/>
      </pc:docMkLst>
      <pc:sldChg chg="addSp delSp modSp mod">
        <pc:chgData name="Rick Ellis" userId="34733777bcd88155" providerId="LiveId" clId="{2394CF94-951C-4BE8-A09D-88A9DFFBC841}" dt="2022-09-09T21:05:11.489" v="4" actId="478"/>
        <pc:sldMkLst>
          <pc:docMk/>
          <pc:sldMk cId="3849147567" sldId="275"/>
        </pc:sldMkLst>
        <pc:picChg chg="add mod ord">
          <ac:chgData name="Rick Ellis" userId="34733777bcd88155" providerId="LiveId" clId="{2394CF94-951C-4BE8-A09D-88A9DFFBC841}" dt="2022-09-09T21:05:09.061" v="3" actId="167"/>
          <ac:picMkLst>
            <pc:docMk/>
            <pc:sldMk cId="3849147567" sldId="275"/>
            <ac:picMk id="4" creationId="{14374167-2833-D361-91DD-C69BA78B2E1E}"/>
          </ac:picMkLst>
        </pc:picChg>
        <pc:picChg chg="del">
          <ac:chgData name="Rick Ellis" userId="34733777bcd88155" providerId="LiveId" clId="{2394CF94-951C-4BE8-A09D-88A9DFFBC841}" dt="2022-09-09T21:05:11.489" v="4" actId="478"/>
          <ac:picMkLst>
            <pc:docMk/>
            <pc:sldMk cId="3849147567" sldId="275"/>
            <ac:picMk id="6" creationId="{30EEE908-999E-4DBB-9D28-11E42C7827A0}"/>
          </ac:picMkLst>
        </pc:picChg>
      </pc:sldChg>
      <pc:sldChg chg="addSp delSp modSp mod">
        <pc:chgData name="Rick Ellis" userId="34733777bcd88155" providerId="LiveId" clId="{2394CF94-951C-4BE8-A09D-88A9DFFBC841}" dt="2022-09-09T21:05:33.935" v="9" actId="478"/>
        <pc:sldMkLst>
          <pc:docMk/>
          <pc:sldMk cId="2353076939" sldId="276"/>
        </pc:sldMkLst>
        <pc:picChg chg="add mod ord">
          <ac:chgData name="Rick Ellis" userId="34733777bcd88155" providerId="LiveId" clId="{2394CF94-951C-4BE8-A09D-88A9DFFBC841}" dt="2022-09-09T21:05:31.802" v="8" actId="167"/>
          <ac:picMkLst>
            <pc:docMk/>
            <pc:sldMk cId="2353076939" sldId="276"/>
            <ac:picMk id="4" creationId="{7A1AFE1B-EEA0-BAF4-6881-FA32E97ADC5A}"/>
          </ac:picMkLst>
        </pc:picChg>
        <pc:picChg chg="del">
          <ac:chgData name="Rick Ellis" userId="34733777bcd88155" providerId="LiveId" clId="{2394CF94-951C-4BE8-A09D-88A9DFFBC841}" dt="2022-09-09T21:05:33.935" v="9" actId="478"/>
          <ac:picMkLst>
            <pc:docMk/>
            <pc:sldMk cId="2353076939" sldId="276"/>
            <ac:picMk id="5" creationId="{A392FB26-8B84-4C37-9965-6F0E2D620851}"/>
          </ac:picMkLst>
        </pc:picChg>
      </pc:sldChg>
      <pc:sldChg chg="addSp delSp modSp mod">
        <pc:chgData name="Rick Ellis" userId="34733777bcd88155" providerId="LiveId" clId="{2394CF94-951C-4BE8-A09D-88A9DFFBC841}" dt="2022-09-09T21:06:02.151" v="14" actId="478"/>
        <pc:sldMkLst>
          <pc:docMk/>
          <pc:sldMk cId="416536660" sldId="277"/>
        </pc:sldMkLst>
        <pc:picChg chg="add mod ord">
          <ac:chgData name="Rick Ellis" userId="34733777bcd88155" providerId="LiveId" clId="{2394CF94-951C-4BE8-A09D-88A9DFFBC841}" dt="2022-09-09T21:06:00.218" v="13" actId="167"/>
          <ac:picMkLst>
            <pc:docMk/>
            <pc:sldMk cId="416536660" sldId="277"/>
            <ac:picMk id="4" creationId="{C7F3FDEA-21C1-DEF4-EC86-081BC3DEA41C}"/>
          </ac:picMkLst>
        </pc:picChg>
        <pc:picChg chg="del">
          <ac:chgData name="Rick Ellis" userId="34733777bcd88155" providerId="LiveId" clId="{2394CF94-951C-4BE8-A09D-88A9DFFBC841}" dt="2022-09-09T21:06:02.151" v="14" actId="478"/>
          <ac:picMkLst>
            <pc:docMk/>
            <pc:sldMk cId="416536660" sldId="277"/>
            <ac:picMk id="6" creationId="{1D022008-53E7-4379-AD33-B0CAD113F5DD}"/>
          </ac:picMkLst>
        </pc:picChg>
      </pc:sldChg>
      <pc:sldChg chg="addSp delSp modSp mod">
        <pc:chgData name="Rick Ellis" userId="34733777bcd88155" providerId="LiveId" clId="{2394CF94-951C-4BE8-A09D-88A9DFFBC841}" dt="2022-09-09T21:06:27.825" v="19" actId="478"/>
        <pc:sldMkLst>
          <pc:docMk/>
          <pc:sldMk cId="2575313786" sldId="279"/>
        </pc:sldMkLst>
        <pc:picChg chg="add mod ord">
          <ac:chgData name="Rick Ellis" userId="34733777bcd88155" providerId="LiveId" clId="{2394CF94-951C-4BE8-A09D-88A9DFFBC841}" dt="2022-09-09T21:06:25.754" v="18" actId="167"/>
          <ac:picMkLst>
            <pc:docMk/>
            <pc:sldMk cId="2575313786" sldId="279"/>
            <ac:picMk id="4" creationId="{D54D2A8D-6741-1D5F-E67D-C7FE72952075}"/>
          </ac:picMkLst>
        </pc:picChg>
        <pc:picChg chg="del">
          <ac:chgData name="Rick Ellis" userId="34733777bcd88155" providerId="LiveId" clId="{2394CF94-951C-4BE8-A09D-88A9DFFBC841}" dt="2022-09-09T21:06:27.825" v="19" actId="478"/>
          <ac:picMkLst>
            <pc:docMk/>
            <pc:sldMk cId="2575313786" sldId="279"/>
            <ac:picMk id="6" creationId="{4215F584-CEEB-47F4-AB75-AB1EFFCEFF41}"/>
          </ac:picMkLst>
        </pc:picChg>
      </pc:sldChg>
      <pc:sldChg chg="addSp delSp modSp mod">
        <pc:chgData name="Rick Ellis" userId="34733777bcd88155" providerId="LiveId" clId="{2394CF94-951C-4BE8-A09D-88A9DFFBC841}" dt="2022-09-09T21:07:13.674" v="24" actId="478"/>
        <pc:sldMkLst>
          <pc:docMk/>
          <pc:sldMk cId="2958467732" sldId="284"/>
        </pc:sldMkLst>
        <pc:picChg chg="add mod ord">
          <ac:chgData name="Rick Ellis" userId="34733777bcd88155" providerId="LiveId" clId="{2394CF94-951C-4BE8-A09D-88A9DFFBC841}" dt="2022-09-09T21:07:10.998" v="23" actId="167"/>
          <ac:picMkLst>
            <pc:docMk/>
            <pc:sldMk cId="2958467732" sldId="284"/>
            <ac:picMk id="4" creationId="{F79CC738-4594-5911-9100-A281939E3BB3}"/>
          </ac:picMkLst>
        </pc:picChg>
        <pc:picChg chg="del">
          <ac:chgData name="Rick Ellis" userId="34733777bcd88155" providerId="LiveId" clId="{2394CF94-951C-4BE8-A09D-88A9DFFBC841}" dt="2022-09-09T21:07:13.674" v="24" actId="478"/>
          <ac:picMkLst>
            <pc:docMk/>
            <pc:sldMk cId="2958467732" sldId="284"/>
            <ac:picMk id="6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/>
              <a:t>Building a Survey Quality Surface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2971800"/>
          </a:xfrm>
        </p:spPr>
        <p:txBody>
          <a:bodyPr>
            <a:normAutofit/>
          </a:bodyPr>
          <a:lstStyle/>
          <a:p>
            <a:pPr marL="457200" indent="-457200" algn="l">
              <a:buSzPct val="81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Building Surfaces from Survey Data</a:t>
            </a:r>
          </a:p>
          <a:p>
            <a:pPr marL="457200" indent="-457200" algn="l">
              <a:buSzPct val="81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Editing Surfaces</a:t>
            </a:r>
          </a:p>
          <a:p>
            <a:pPr marL="457200" indent="-457200" algn="l">
              <a:buSzPct val="81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Surface Analysis</a:t>
            </a:r>
          </a:p>
          <a:p>
            <a:pPr marL="457200" indent="-457200" algn="l">
              <a:buSzPct val="81000"/>
              <a:buFont typeface="Arial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Working with Contours</a:t>
            </a:r>
          </a:p>
        </p:txBody>
      </p:sp>
      <p:pic>
        <p:nvPicPr>
          <p:cNvPr id="1026" name="Picture 2" descr="C:\Users\Alex\Documents\Book\2011\Images\Chapter-5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"/>
            <a:ext cx="6999287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Surfaces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different methods of editing a Surface.</a:t>
            </a:r>
          </a:p>
          <a:p>
            <a:pPr lvl="0"/>
            <a:r>
              <a:rPr lang="en-US" sz="2400" dirty="0"/>
              <a:t>Delete Surface TIN Lines.</a:t>
            </a:r>
          </a:p>
          <a:p>
            <a:pPr lvl="0"/>
            <a:r>
              <a:rPr lang="en-US" sz="2400" dirty="0"/>
              <a:t>Edit Points.</a:t>
            </a:r>
          </a:p>
          <a:p>
            <a:pPr lvl="0"/>
            <a:r>
              <a:rPr lang="en-US" sz="2400" dirty="0"/>
              <a:t>Edit </a:t>
            </a:r>
            <a:r>
              <a:rPr lang="en-US" sz="2400" dirty="0" err="1"/>
              <a:t>Breaklines</a:t>
            </a:r>
            <a:r>
              <a:rPr lang="en-US" sz="2400" dirty="0"/>
              <a:t>.</a:t>
            </a:r>
          </a:p>
          <a:p>
            <a:pPr lvl="0"/>
            <a:r>
              <a:rPr lang="en-US" sz="2400" dirty="0"/>
              <a:t>Paste Surfaces together.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Surfaces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There are two different methods for editing surfaces in Civil 3D: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sz="2800" dirty="0"/>
              <a:t>Editing the source surface data</a:t>
            </a:r>
          </a:p>
          <a:p>
            <a:pPr lvl="0"/>
            <a:r>
              <a:rPr lang="en-US" sz="2800" dirty="0"/>
              <a:t>Editing the surface directly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Editing Surfaces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Pasting Surfaces</a:t>
            </a:r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pPr lvl="0"/>
            <a:r>
              <a:rPr lang="en-US" sz="2400" dirty="0"/>
              <a:t>Paste the smaller surface into the larger one</a:t>
            </a:r>
          </a:p>
          <a:p>
            <a:pPr lvl="0"/>
            <a:r>
              <a:rPr lang="en-US" sz="2400" dirty="0"/>
              <a:t>Paste the surface representing newer conditions into the older one </a:t>
            </a:r>
          </a:p>
          <a:p>
            <a:pPr lvl="0"/>
            <a:r>
              <a:rPr lang="en-US" sz="2400" dirty="0"/>
              <a:t>Don't paste into an Existing Ground surface.  Make a copy of it first.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Edit a Surface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153400" cy="2286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5.2.1	Editing Point Data</a:t>
            </a:r>
          </a:p>
          <a:p>
            <a:pPr marL="0" indent="0">
              <a:buNone/>
            </a:pPr>
            <a:r>
              <a:rPr lang="en-US" sz="2400" dirty="0"/>
              <a:t>5.2.2	Editing </a:t>
            </a:r>
            <a:r>
              <a:rPr lang="en-US" sz="2400" dirty="0" err="1"/>
              <a:t>Breaklines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5.2.3	Deleting Lines</a:t>
            </a:r>
          </a:p>
          <a:p>
            <a:pPr marL="0" indent="0">
              <a:buNone/>
            </a:pPr>
            <a:r>
              <a:rPr lang="en-US" sz="2400" dirty="0"/>
              <a:t>5.2.4	Pasting Surfaces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Surface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different methods of analyzing a Surface.</a:t>
            </a:r>
          </a:p>
          <a:p>
            <a:pPr lvl="0"/>
            <a:r>
              <a:rPr lang="en-US" sz="2400" dirty="0"/>
              <a:t>Create a new Surface Style.</a:t>
            </a:r>
          </a:p>
          <a:p>
            <a:pPr lvl="0"/>
            <a:r>
              <a:rPr lang="en-US" sz="2400" dirty="0"/>
              <a:t>Display elevation bands for a Surface.</a:t>
            </a:r>
          </a:p>
          <a:p>
            <a:pPr lvl="0"/>
            <a:r>
              <a:rPr lang="en-US" sz="2400" dirty="0"/>
              <a:t>Perform a slope analysis.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1316672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Surface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Types of surface analysis include: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sz="2800" dirty="0"/>
              <a:t>Contours</a:t>
            </a:r>
          </a:p>
          <a:p>
            <a:pPr lvl="0"/>
            <a:r>
              <a:rPr lang="en-US" sz="2800" dirty="0"/>
              <a:t>Directions</a:t>
            </a:r>
          </a:p>
          <a:p>
            <a:pPr lvl="0"/>
            <a:r>
              <a:rPr lang="en-US" sz="2800" dirty="0"/>
              <a:t>Elevation Banding</a:t>
            </a:r>
          </a:p>
          <a:p>
            <a:pPr lvl="0"/>
            <a:r>
              <a:rPr lang="en-US" sz="2800" dirty="0"/>
              <a:t>Slopes</a:t>
            </a:r>
          </a:p>
          <a:p>
            <a:pPr lvl="0"/>
            <a:r>
              <a:rPr lang="en-US" sz="2800" dirty="0"/>
              <a:t>Slope Arrows</a:t>
            </a:r>
          </a:p>
          <a:p>
            <a:pPr lvl="0"/>
            <a:r>
              <a:rPr lang="en-US" sz="2800" dirty="0"/>
              <a:t>User-defined contours</a:t>
            </a:r>
          </a:p>
          <a:p>
            <a:pPr lvl="0"/>
            <a:r>
              <a:rPr lang="en-US" sz="2800" dirty="0"/>
              <a:t>Watersheds</a:t>
            </a:r>
          </a:p>
        </p:txBody>
      </p:sp>
    </p:spTree>
    <p:extLst>
      <p:ext uri="{BB962C8B-B14F-4D97-AF65-F5344CB8AC3E}">
        <p14:creationId xmlns:p14="http://schemas.microsoft.com/office/powerpoint/2010/main" val="1974515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Analyze a Surface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153400" cy="2286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5.3.1	Displaying Slope Arrows</a:t>
            </a:r>
          </a:p>
          <a:p>
            <a:pPr marL="0" indent="0">
              <a:buNone/>
            </a:pPr>
            <a:r>
              <a:rPr lang="en-US" sz="2400" dirty="0"/>
              <a:t>5.3.2	Elevation Banding</a:t>
            </a:r>
          </a:p>
          <a:p>
            <a:pPr marL="0" indent="0">
              <a:buNone/>
            </a:pPr>
            <a:r>
              <a:rPr lang="en-US" sz="2400" dirty="0"/>
              <a:t>5.3.3	Slope Analysis</a:t>
            </a:r>
          </a:p>
        </p:txBody>
      </p:sp>
    </p:spTree>
    <p:extLst>
      <p:ext uri="{BB962C8B-B14F-4D97-AF65-F5344CB8AC3E}">
        <p14:creationId xmlns:p14="http://schemas.microsoft.com/office/powerpoint/2010/main" val="313421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Contours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contour properties in a Surface Style.</a:t>
            </a:r>
          </a:p>
          <a:p>
            <a:pPr lvl="0"/>
            <a:r>
              <a:rPr lang="en-US" sz="2400" dirty="0"/>
              <a:t>Create a new Surface Style to display contours.</a:t>
            </a:r>
          </a:p>
          <a:p>
            <a:pPr lvl="0"/>
            <a:r>
              <a:rPr lang="en-US" sz="2400" dirty="0"/>
              <a:t>Label Contours.</a:t>
            </a:r>
          </a:p>
          <a:p>
            <a:pPr lvl="0"/>
            <a:r>
              <a:rPr lang="en-US" sz="2400" dirty="0"/>
              <a:t>Edit and Delete contour labels.</a:t>
            </a:r>
          </a:p>
          <a:p>
            <a:pPr lvl="0"/>
            <a:r>
              <a:rPr lang="en-US" sz="2400" dirty="0"/>
              <a:t>Create and assign a new Surface Label Style to existing contour labels.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898297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9CC738-4594-5911-9100-A281939E3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390549"/>
            <a:ext cx="5715000" cy="4099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Contours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532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Surface Styles to Display Contours</a:t>
            </a:r>
          </a:p>
        </p:txBody>
      </p:sp>
    </p:spTree>
    <p:extLst>
      <p:ext uri="{BB962C8B-B14F-4D97-AF65-F5344CB8AC3E}">
        <p14:creationId xmlns:p14="http://schemas.microsoft.com/office/powerpoint/2010/main" val="29584677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454945-ACCA-4D17-9448-6C24097B2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209800"/>
            <a:ext cx="2709228" cy="40966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Contours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53200" cy="91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Labeling Contours</a:t>
            </a:r>
          </a:p>
        </p:txBody>
      </p:sp>
    </p:spTree>
    <p:extLst>
      <p:ext uri="{BB962C8B-B14F-4D97-AF65-F5344CB8AC3E}">
        <p14:creationId xmlns:p14="http://schemas.microsoft.com/office/powerpoint/2010/main" val="3140336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Create a Point Group for use building a Surface</a:t>
            </a:r>
          </a:p>
          <a:p>
            <a:pPr lvl="0"/>
            <a:r>
              <a:rPr lang="en-US" sz="2400" dirty="0"/>
              <a:t>List the types of data that can be used to build a Surface.</a:t>
            </a:r>
          </a:p>
          <a:p>
            <a:pPr lvl="0"/>
            <a:r>
              <a:rPr lang="en-US" sz="2400" dirty="0"/>
              <a:t>Describe what a </a:t>
            </a:r>
            <a:r>
              <a:rPr lang="en-US" sz="2400" dirty="0" err="1"/>
              <a:t>breakline</a:t>
            </a:r>
            <a:r>
              <a:rPr lang="en-US" sz="2400" dirty="0"/>
              <a:t> is.</a:t>
            </a:r>
          </a:p>
          <a:p>
            <a:pPr lvl="0"/>
            <a:r>
              <a:rPr lang="en-US" sz="2400" dirty="0"/>
              <a:t>Draw and define </a:t>
            </a:r>
            <a:r>
              <a:rPr lang="en-US" sz="2400" dirty="0" err="1"/>
              <a:t>breaklines</a:t>
            </a:r>
            <a:r>
              <a:rPr lang="en-US" sz="2400" dirty="0"/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Display and Label Contours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86000"/>
            <a:ext cx="8153400" cy="4114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5.4.1	Displaying a Surface as Contours</a:t>
            </a:r>
          </a:p>
          <a:p>
            <a:pPr marL="0" indent="0">
              <a:buNone/>
            </a:pPr>
            <a:r>
              <a:rPr lang="en-US" sz="2400" dirty="0"/>
              <a:t>5.4.2	Creating a Surface Style to Display Contours</a:t>
            </a:r>
          </a:p>
          <a:p>
            <a:pPr marL="0" indent="0">
              <a:buNone/>
            </a:pPr>
            <a:r>
              <a:rPr lang="en-US" sz="2400" dirty="0"/>
              <a:t>5.4.3	Controlling Contour Display</a:t>
            </a:r>
          </a:p>
          <a:p>
            <a:pPr marL="0" indent="0">
              <a:buNone/>
            </a:pPr>
            <a:r>
              <a:rPr lang="en-US" sz="2400" dirty="0"/>
              <a:t>5.4.4	Labeling Contours</a:t>
            </a:r>
          </a:p>
          <a:p>
            <a:pPr marL="0" indent="0">
              <a:buNone/>
            </a:pPr>
            <a:r>
              <a:rPr lang="en-US" sz="2400" dirty="0"/>
              <a:t>5.4.5	Moving Contour Labels</a:t>
            </a:r>
          </a:p>
          <a:p>
            <a:pPr marL="0" indent="0">
              <a:buNone/>
            </a:pPr>
            <a:r>
              <a:rPr lang="en-US" sz="2400" dirty="0"/>
              <a:t>5.4.6	Deleting Contour Labels</a:t>
            </a:r>
          </a:p>
          <a:p>
            <a:pPr marL="0" indent="0">
              <a:buNone/>
            </a:pPr>
            <a:r>
              <a:rPr lang="en-US" sz="2400" dirty="0"/>
              <a:t>5.4.7	Labeling Only the Major Contours </a:t>
            </a:r>
          </a:p>
          <a:p>
            <a:pPr marL="0" indent="0">
              <a:buNone/>
            </a:pPr>
            <a:r>
              <a:rPr lang="en-US" sz="2400" dirty="0"/>
              <a:t>5.4.8	Editing Contour Labels</a:t>
            </a:r>
          </a:p>
          <a:p>
            <a:pPr marL="0" indent="0">
              <a:buNone/>
            </a:pPr>
            <a:r>
              <a:rPr lang="en-US" sz="2400" dirty="0"/>
              <a:t>5.4.9	Controlling Surface Display for Performance</a:t>
            </a:r>
          </a:p>
        </p:txBody>
      </p:sp>
    </p:spTree>
    <p:extLst>
      <p:ext uri="{BB962C8B-B14F-4D97-AF65-F5344CB8AC3E}">
        <p14:creationId xmlns:p14="http://schemas.microsoft.com/office/powerpoint/2010/main" val="3277828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Types of Surface Data</a:t>
            </a:r>
          </a:p>
          <a:p>
            <a:pPr lvl="0"/>
            <a:r>
              <a:rPr lang="en-US" sz="2800" dirty="0"/>
              <a:t>Boundaries</a:t>
            </a:r>
          </a:p>
          <a:p>
            <a:pPr lvl="0"/>
            <a:r>
              <a:rPr lang="en-US" sz="2800" dirty="0" err="1"/>
              <a:t>Breaklines</a:t>
            </a:r>
            <a:endParaRPr lang="en-US" sz="2800" dirty="0"/>
          </a:p>
          <a:p>
            <a:pPr lvl="0"/>
            <a:r>
              <a:rPr lang="en-US" sz="2800" dirty="0"/>
              <a:t>Contours</a:t>
            </a:r>
          </a:p>
          <a:p>
            <a:pPr lvl="0"/>
            <a:r>
              <a:rPr lang="en-US" sz="2800" dirty="0"/>
              <a:t>DEM files (Digital Elevation Models)</a:t>
            </a:r>
          </a:p>
          <a:p>
            <a:pPr lvl="0"/>
            <a:r>
              <a:rPr lang="en-US" sz="2800" dirty="0"/>
              <a:t>Drawing Objects</a:t>
            </a:r>
          </a:p>
          <a:p>
            <a:pPr lvl="0"/>
            <a:r>
              <a:rPr lang="en-US" sz="2800" dirty="0"/>
              <a:t>Point Files</a:t>
            </a:r>
          </a:p>
          <a:p>
            <a:pPr lvl="0"/>
            <a:r>
              <a:rPr lang="en-US" sz="2800" dirty="0"/>
              <a:t>Point Groups</a:t>
            </a:r>
          </a:p>
          <a:p>
            <a:pPr lvl="0"/>
            <a:r>
              <a:rPr lang="en-US" sz="2800" dirty="0"/>
              <a:t>Point Survey Queries</a:t>
            </a:r>
          </a:p>
          <a:p>
            <a:pPr lvl="0"/>
            <a:r>
              <a:rPr lang="en-US" sz="2800" dirty="0"/>
              <a:t>Figure Survey Queries</a:t>
            </a:r>
          </a:p>
          <a:p>
            <a:pPr lvl="0"/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4374167-2833-D361-91DD-C69BA78B2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960" y="2362201"/>
            <a:ext cx="3876040" cy="3451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Boundaries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Outer</a:t>
            </a:r>
          </a:p>
          <a:p>
            <a:pPr lvl="0"/>
            <a:r>
              <a:rPr lang="en-US" sz="2800" dirty="0"/>
              <a:t>Show</a:t>
            </a:r>
          </a:p>
          <a:p>
            <a:pPr lvl="0"/>
            <a:r>
              <a:rPr lang="en-US" sz="2800" dirty="0"/>
              <a:t>Hide</a:t>
            </a:r>
          </a:p>
          <a:p>
            <a:pPr lvl="0"/>
            <a:r>
              <a:rPr lang="en-US" sz="2800" dirty="0"/>
              <a:t>Data Clip</a:t>
            </a:r>
          </a:p>
        </p:txBody>
      </p:sp>
    </p:spTree>
    <p:extLst>
      <p:ext uri="{BB962C8B-B14F-4D97-AF65-F5344CB8AC3E}">
        <p14:creationId xmlns:p14="http://schemas.microsoft.com/office/powerpoint/2010/main" val="3849147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1AFE1B-EEA0-BAF4-6881-FA32E97AD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2147591"/>
            <a:ext cx="4267200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err="1"/>
              <a:t>Breaklines</a:t>
            </a:r>
            <a:endParaRPr lang="en-US" dirty="0"/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Standard</a:t>
            </a:r>
          </a:p>
          <a:p>
            <a:pPr lvl="0"/>
            <a:r>
              <a:rPr lang="en-US" sz="2800" dirty="0"/>
              <a:t>Proximity</a:t>
            </a:r>
          </a:p>
          <a:p>
            <a:pPr lvl="0"/>
            <a:r>
              <a:rPr lang="en-US" sz="2800" dirty="0"/>
              <a:t>Wall</a:t>
            </a:r>
          </a:p>
          <a:p>
            <a:pPr lvl="0"/>
            <a:r>
              <a:rPr lang="en-US" sz="2800" dirty="0"/>
              <a:t>From File</a:t>
            </a:r>
          </a:p>
          <a:p>
            <a:pPr lvl="0"/>
            <a:r>
              <a:rPr lang="en-US" sz="2800" dirty="0"/>
              <a:t>Non-destructive</a:t>
            </a:r>
          </a:p>
        </p:txBody>
      </p:sp>
    </p:spTree>
    <p:extLst>
      <p:ext uri="{BB962C8B-B14F-4D97-AF65-F5344CB8AC3E}">
        <p14:creationId xmlns:p14="http://schemas.microsoft.com/office/powerpoint/2010/main" val="2353076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7F3FDEA-21C1-DEF4-EC86-081BC3DEA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1747881"/>
            <a:ext cx="4191000" cy="4736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Contours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6536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Drawing Objects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Points</a:t>
            </a:r>
          </a:p>
          <a:p>
            <a:pPr lvl="0"/>
            <a:r>
              <a:rPr lang="en-US" sz="2800" dirty="0"/>
              <a:t>Lines</a:t>
            </a:r>
          </a:p>
          <a:p>
            <a:pPr lvl="0"/>
            <a:r>
              <a:rPr lang="en-US" sz="2800" dirty="0"/>
              <a:t>Blocks</a:t>
            </a:r>
          </a:p>
          <a:p>
            <a:pPr lvl="0"/>
            <a:r>
              <a:rPr lang="en-US" sz="2800" dirty="0"/>
              <a:t>Text</a:t>
            </a:r>
          </a:p>
          <a:p>
            <a:pPr lvl="0"/>
            <a:r>
              <a:rPr lang="en-US" sz="2800" dirty="0"/>
              <a:t>3D Faces</a:t>
            </a:r>
          </a:p>
          <a:p>
            <a:pPr lvl="0"/>
            <a:r>
              <a:rPr lang="en-US" sz="2800" dirty="0" err="1"/>
              <a:t>Polyface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9408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4D2A8D-6741-1D5F-E67D-C7FE72952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2760733"/>
            <a:ext cx="4724400" cy="3288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Surfaces from Survey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Point Groups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5313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Build a Surface from Survey Data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1534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5.1.1	Creating a Point Group to Be Used As Surface Data</a:t>
            </a:r>
          </a:p>
          <a:p>
            <a:pPr marL="0" indent="0">
              <a:buNone/>
            </a:pPr>
            <a:r>
              <a:rPr lang="en-US" sz="2400" dirty="0"/>
              <a:t>5.1.2	Creating the Survey Surface</a:t>
            </a:r>
          </a:p>
          <a:p>
            <a:pPr marL="0" indent="0">
              <a:buNone/>
            </a:pPr>
            <a:r>
              <a:rPr lang="en-US" sz="2400" dirty="0"/>
              <a:t>5.1.3	Adding Point Group Data to a Surface</a:t>
            </a:r>
          </a:p>
          <a:p>
            <a:pPr marL="0" indent="0">
              <a:buNone/>
            </a:pPr>
            <a:r>
              <a:rPr lang="en-US" sz="2400" dirty="0"/>
              <a:t>5.1.4	Creating </a:t>
            </a:r>
            <a:r>
              <a:rPr lang="en-US" sz="2400" dirty="0" err="1"/>
              <a:t>Breaklines</a:t>
            </a:r>
            <a:r>
              <a:rPr lang="en-US" sz="2400" dirty="0"/>
              <a:t> by Point Number</a:t>
            </a:r>
          </a:p>
          <a:p>
            <a:pPr marL="0" indent="0">
              <a:buNone/>
            </a:pPr>
            <a:r>
              <a:rPr lang="en-US" sz="2400" dirty="0"/>
              <a:t>5.1.5	Creating </a:t>
            </a:r>
            <a:r>
              <a:rPr lang="en-US" sz="2400" dirty="0" err="1"/>
              <a:t>Breaklines</a:t>
            </a:r>
            <a:r>
              <a:rPr lang="en-US" sz="2400" dirty="0"/>
              <a:t> by Point Selection</a:t>
            </a:r>
          </a:p>
          <a:p>
            <a:pPr marL="0" indent="0">
              <a:buNone/>
            </a:pPr>
            <a:r>
              <a:rPr lang="en-US" sz="2400" dirty="0"/>
              <a:t>5.1.6	Adding </a:t>
            </a:r>
            <a:r>
              <a:rPr lang="en-US" sz="2400" dirty="0" err="1"/>
              <a:t>Breaklines</a:t>
            </a:r>
            <a:r>
              <a:rPr lang="en-US" sz="2400" dirty="0"/>
              <a:t> to the Surface</a:t>
            </a:r>
          </a:p>
          <a:p>
            <a:pPr marL="0" indent="0">
              <a:buNone/>
            </a:pPr>
            <a:r>
              <a:rPr lang="en-US" sz="2400" dirty="0"/>
              <a:t>5.1.7	Viewing the Surface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493</Words>
  <Application>Microsoft Office PowerPoint</Application>
  <PresentationFormat>On-screen Show (4:3)</PresentationFormat>
  <Paragraphs>122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Building a Survey Quality Surface</vt:lpstr>
      <vt:lpstr>Building Surfaces from Survey Data</vt:lpstr>
      <vt:lpstr>Building Surfaces from Survey Data</vt:lpstr>
      <vt:lpstr>Building Surfaces from Survey Data</vt:lpstr>
      <vt:lpstr>Building Surfaces from Survey Data</vt:lpstr>
      <vt:lpstr>Building Surfaces from Survey Data</vt:lpstr>
      <vt:lpstr>Building Surfaces from Survey Data</vt:lpstr>
      <vt:lpstr>Building Surfaces from Survey Data</vt:lpstr>
      <vt:lpstr>Exercises: Build a Surface from Survey Data</vt:lpstr>
      <vt:lpstr>Editing Surfaces</vt:lpstr>
      <vt:lpstr>Editing Surfaces</vt:lpstr>
      <vt:lpstr>Editing Surfaces</vt:lpstr>
      <vt:lpstr>Exercises: Edit a Surface </vt:lpstr>
      <vt:lpstr>Surface Analysis</vt:lpstr>
      <vt:lpstr>Surface Analysis</vt:lpstr>
      <vt:lpstr>Exercises: Analyze a Surface </vt:lpstr>
      <vt:lpstr>Working with Contours</vt:lpstr>
      <vt:lpstr>Working with Contours</vt:lpstr>
      <vt:lpstr>Working with Contours</vt:lpstr>
      <vt:lpstr>Exercises: Display and Label Contours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Rick Ellis</cp:lastModifiedBy>
  <cp:revision>31</cp:revision>
  <dcterms:created xsi:type="dcterms:W3CDTF">2010-06-02T18:21:02Z</dcterms:created>
  <dcterms:modified xsi:type="dcterms:W3CDTF">2022-09-09T21:07:18Z</dcterms:modified>
</cp:coreProperties>
</file>